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0E0"/>
    <a:srgbClr val="FDB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727" autoAdjust="0"/>
  </p:normalViewPr>
  <p:slideViewPr>
    <p:cSldViewPr>
      <p:cViewPr varScale="1">
        <p:scale>
          <a:sx n="68" d="100"/>
          <a:sy n="68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-1860" y="27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431" cy="340411"/>
          </a:xfrm>
          <a:prstGeom prst="rect">
            <a:avLst/>
          </a:prstGeom>
        </p:spPr>
        <p:txBody>
          <a:bodyPr vert="horz" lIns="88166" tIns="44083" rIns="88166" bIns="4408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991" y="0"/>
            <a:ext cx="4302431" cy="340411"/>
          </a:xfrm>
          <a:prstGeom prst="rect">
            <a:avLst/>
          </a:prstGeom>
        </p:spPr>
        <p:txBody>
          <a:bodyPr vert="horz" lIns="88166" tIns="44083" rIns="88166" bIns="44083" rtlCol="0"/>
          <a:lstStyle>
            <a:lvl1pPr algn="r">
              <a:defRPr sz="1200"/>
            </a:lvl1pPr>
          </a:lstStyle>
          <a:p>
            <a:fld id="{CB23D288-D697-453F-8C98-E0761BE935DA}" type="datetimeFigureOut">
              <a:rPr lang="en-GB" smtClean="0"/>
              <a:t>21/12/2015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66" tIns="44083" rIns="88166" bIns="4408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552" y="3229160"/>
            <a:ext cx="7939536" cy="3058427"/>
          </a:xfrm>
          <a:prstGeom prst="rect">
            <a:avLst/>
          </a:prstGeom>
        </p:spPr>
        <p:txBody>
          <a:bodyPr vert="horz" lIns="88166" tIns="44083" rIns="88166" bIns="440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211"/>
            <a:ext cx="4302431" cy="340411"/>
          </a:xfrm>
          <a:prstGeom prst="rect">
            <a:avLst/>
          </a:prstGeom>
        </p:spPr>
        <p:txBody>
          <a:bodyPr vert="horz" lIns="88166" tIns="44083" rIns="88166" bIns="4408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991" y="6456211"/>
            <a:ext cx="4302431" cy="340411"/>
          </a:xfrm>
          <a:prstGeom prst="rect">
            <a:avLst/>
          </a:prstGeom>
        </p:spPr>
        <p:txBody>
          <a:bodyPr vert="horz" lIns="88166" tIns="44083" rIns="88166" bIns="44083" rtlCol="0" anchor="b"/>
          <a:lstStyle>
            <a:lvl1pPr algn="r">
              <a:defRPr sz="1200"/>
            </a:lvl1pPr>
          </a:lstStyle>
          <a:p>
            <a:fld id="{977C41A4-E37A-43F9-A0FE-9E210C0817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51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C41A4-E37A-43F9-A0FE-9E210C081769}" type="slidenum">
              <a:rPr lang="en-GB" smtClean="0"/>
              <a:t>1</a:t>
            </a:fld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180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7C41A4-E37A-43F9-A0FE-9E210C08176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915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81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5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0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8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6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78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0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29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3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8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4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E5534-7CD2-4917-8BB3-17B93BD2DFF4}" type="datetimeFigureOut">
              <a:rPr lang="en-US" smtClean="0"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CD7EA-0914-458B-9F21-A97C3936B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3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omainmonster.com/" TargetMode="External"/><Relationship Id="rId3" Type="http://schemas.openxmlformats.org/officeDocument/2006/relationships/hyperlink" Target="http://www.top10bestwebsitebuilders.com/software-comparison?kw=free+web+site+editor&amp;c=71889219997&amp;t=search&amp;p=&amp;m=p&amp;adpos=1t1&amp;dev=c&amp;devmod=&amp;mobval=0&amp;network=g&amp;campaignid=134707237&amp;adgroupid=7006992157&amp;targetid=kwd-892788203&amp;interest=&amp;physical=1001004&amp;feedid=9595357&amp;a=2024&amp;ts=c&amp;topic=free&amp;gclid=CPiiip_n6skCFUbmwgoduxwIXg" TargetMode="External"/><Relationship Id="rId7" Type="http://schemas.openxmlformats.org/officeDocument/2006/relationships/hyperlink" Target="http://www.top10bestwebsitehosting.com/domainhosting-comparison?kw=top+10+domain&amp;c=47599762668&amp;t=search&amp;p=&amp;m=p&amp;adpos=1t2&amp;dev=c&amp;devmod=&amp;mobval=0&amp;network=g&amp;campaignid=246566508&amp;adgroupid=9530331588&amp;targetid=kwd-1094182352&amp;interest=&amp;physical=1001004&amp;feedid=&amp;a=206&amp;ts=&amp;topic=&amp;gclid=CO668eXu6skCFRQTGwodz-MIY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ordpress.com/" TargetMode="External"/><Relationship Id="rId5" Type="http://schemas.openxmlformats.org/officeDocument/2006/relationships/hyperlink" Target="https://www.google.be/search?q=sourceforge.net+kompozer&amp;ie=utf-8&amp;oe=utf-8&amp;gws_rd=cr&amp;ei=ptp3VpCvG8WWPPaahfgB" TargetMode="External"/><Relationship Id="rId10" Type="http://schemas.openxmlformats.org/officeDocument/2006/relationships/hyperlink" Target="http://www.totalchoicehosting.com/" TargetMode="External"/><Relationship Id="rId4" Type="http://schemas.openxmlformats.org/officeDocument/2006/relationships/hyperlink" Target="https://www.google.be/search?q=kompozer&amp;ie=utf-8&amp;oe=utf-8&amp;gws_rd=cr&amp;ei=R9N2VoDLM4KmU6e7seAB" TargetMode="External"/><Relationship Id="rId9" Type="http://schemas.openxmlformats.org/officeDocument/2006/relationships/hyperlink" Target="http://www.pcmag.com/article2/0,2817,2424725,00.as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2hours2golive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info@12workinenglish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71899" y="544324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 smtClean="0"/>
              <a:t>2 hours work 2 go live: </a:t>
            </a:r>
            <a:r>
              <a:rPr lang="en-CA" sz="3200" i="1" dirty="0" smtClean="0">
                <a:solidFill>
                  <a:schemeClr val="accent2"/>
                </a:solidFill>
              </a:rPr>
              <a:t>1, 2, 3</a:t>
            </a:r>
            <a:endParaRPr lang="en-US" sz="3200" i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332656"/>
            <a:ext cx="8385575" cy="6264696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9552" y="476672"/>
            <a:ext cx="8100000" cy="595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220072" y="6188451"/>
            <a:ext cx="3419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000" dirty="0" smtClean="0"/>
              <a:t>© Cynthia Grover 2015 12workinenglish.com</a:t>
            </a:r>
            <a:endParaRPr lang="en-US" sz="1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684483"/>
              </p:ext>
            </p:extLst>
          </p:nvPr>
        </p:nvGraphicFramePr>
        <p:xfrm>
          <a:off x="665114" y="1129099"/>
          <a:ext cx="7848876" cy="5034280"/>
        </p:xfrm>
        <a:graphic>
          <a:graphicData uri="http://schemas.openxmlformats.org/drawingml/2006/table">
            <a:tbl>
              <a:tblPr firstRow="1" bandRow="1">
                <a:noFill/>
                <a:tableStyleId>{21E4AEA4-8DFA-4A89-87EB-49C32662AFE0}</a:tableStyleId>
              </a:tblPr>
              <a:tblGrid>
                <a:gridCol w="2664297"/>
                <a:gridCol w="2568287"/>
                <a:gridCol w="261629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Step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DBFB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How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DBFB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What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I use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DBFB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hlinkClick r:id="rId3"/>
                        </a:rPr>
                        <a:t>1. List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  <a:hlinkClick r:id="rId3"/>
                        </a:rPr>
                        <a:t> of top 10 website editors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0E0E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Google, </a:t>
                      </a:r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Get Out While</a:t>
                      </a:r>
                      <a:r>
                        <a:rPr lang="en-GB" i="1" baseline="0" dirty="0" smtClean="0">
                          <a:solidFill>
                            <a:schemeClr val="tx1"/>
                          </a:solidFill>
                        </a:rPr>
                        <a:t> You Can</a:t>
                      </a:r>
                      <a:endParaRPr lang="en-GB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0E0E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 smtClean="0">
                          <a:solidFill>
                            <a:schemeClr val="tx1"/>
                          </a:solidFill>
                          <a:hlinkClick r:id="rId4"/>
                        </a:rPr>
                        <a:t>Kompozer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  <a:hlinkClick r:id="rId4"/>
                        </a:rPr>
                        <a:t>, </a:t>
                      </a:r>
                      <a:r>
                        <a:rPr lang="en-GB" dirty="0" err="1" smtClean="0">
                          <a:solidFill>
                            <a:schemeClr val="tx1"/>
                          </a:solidFill>
                        </a:rPr>
                        <a:t>SeaMonkey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, Word Press, </a:t>
                      </a:r>
                      <a:r>
                        <a:rPr lang="en-GB" dirty="0" err="1" smtClean="0">
                          <a:solidFill>
                            <a:schemeClr val="tx1"/>
                          </a:solidFill>
                        </a:rPr>
                        <a:t>cpanel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0E0E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(Download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  <a:hlinkClick r:id="rId5"/>
                        </a:rPr>
                        <a:t>web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  <a:hlinkClick r:id="rId5"/>
                        </a:rPr>
                        <a:t> authoring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  <a:hlinkClick r:id="rId5"/>
                        </a:rPr>
                        <a:t>software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To C: Program files x86/</a:t>
                      </a:r>
                      <a:r>
                        <a:rPr lang="en-GB" dirty="0" err="1" smtClean="0">
                          <a:solidFill>
                            <a:schemeClr val="tx1"/>
                          </a:solidFill>
                        </a:rPr>
                        <a:t>Kompozer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Write web page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2hours2golive.html,  links to video, other page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editor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Open </a:t>
                      </a:r>
                      <a:r>
                        <a:rPr lang="en-GB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Kompozer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write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hours2golive.html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Show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code and split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hlinkClick r:id="rId6"/>
                        </a:rPr>
                        <a:t>Editor: </a:t>
                      </a:r>
                      <a:r>
                        <a:rPr lang="en-GB" dirty="0" err="1" smtClean="0">
                          <a:solidFill>
                            <a:schemeClr val="tx1"/>
                          </a:solidFill>
                          <a:hlinkClick r:id="rId6"/>
                        </a:rPr>
                        <a:t>Wordpress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  <a:hlinkClick r:id="rId6"/>
                        </a:rPr>
                        <a:t>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Start a blog - Get started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Make a blog and migrate it to your domain.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I don’t use it any more,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but it’s easy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List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 of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 top 10 domain name providers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Buy www.2hours2golive...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Google, </a:t>
                      </a:r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Get Out While</a:t>
                      </a:r>
                      <a:r>
                        <a:rPr lang="en-GB" i="1" baseline="0" dirty="0" smtClean="0">
                          <a:solidFill>
                            <a:schemeClr val="tx1"/>
                          </a:solidFill>
                        </a:rPr>
                        <a:t> You Can</a:t>
                      </a:r>
                      <a:endParaRPr lang="en-GB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8"/>
                        </a:rPr>
                        <a:t>Domainmonster</a:t>
                      </a:r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Show host, list, domain www.12argue.com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List of top 10 web hosting services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Rent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host services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Google, </a:t>
                      </a:r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Get Out While</a:t>
                      </a:r>
                      <a:r>
                        <a:rPr lang="en-GB" i="1" baseline="0" dirty="0" smtClean="0">
                          <a:solidFill>
                            <a:schemeClr val="tx1"/>
                          </a:solidFill>
                        </a:rPr>
                        <a:t> You Can</a:t>
                      </a:r>
                      <a:endParaRPr lang="en-GB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Total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 Choice Hosting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TCH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Shared host - starter plan 1 main domain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565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2656"/>
            <a:ext cx="8385575" cy="6264696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9552" y="476672"/>
            <a:ext cx="8100000" cy="595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220072" y="6188451"/>
            <a:ext cx="3419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1000" dirty="0" smtClean="0"/>
              <a:t>© Cynthia Grover 2015 12workinenglish.com</a:t>
            </a:r>
            <a:endParaRPr lang="en-US" sz="10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839790"/>
              </p:ext>
            </p:extLst>
          </p:nvPr>
        </p:nvGraphicFramePr>
        <p:xfrm>
          <a:off x="665114" y="1129099"/>
          <a:ext cx="7848876" cy="4958080"/>
        </p:xfrm>
        <a:graphic>
          <a:graphicData uri="http://schemas.openxmlformats.org/drawingml/2006/table">
            <a:tbl>
              <a:tblPr firstRow="1" bandRow="1">
                <a:noFill/>
                <a:tableStyleId>{21E4AEA4-8DFA-4A89-87EB-49C32662AFE0}</a:tableStyleId>
              </a:tblPr>
              <a:tblGrid>
                <a:gridCol w="2682750"/>
                <a:gridCol w="1728192"/>
                <a:gridCol w="343793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Step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DBFB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How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DBFB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What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I use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DBFB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4.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Give your domain name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>
                          <a:solidFill>
                            <a:schemeClr val="tx1"/>
                          </a:solidFill>
                          <a:hlinkClick r:id="rId3"/>
                        </a:rPr>
                        <a:t>www.2hours2golive.com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to the hosting service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0E0E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Get Out While</a:t>
                      </a:r>
                      <a:r>
                        <a:rPr lang="en-GB" i="1" baseline="0" dirty="0" smtClean="0">
                          <a:solidFill>
                            <a:schemeClr val="tx1"/>
                          </a:solidFill>
                        </a:rPr>
                        <a:t> You Can</a:t>
                      </a:r>
                      <a:endParaRPr lang="en-GB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0E0E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Tell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TCH 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to host www.12workinenglish.com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0E0E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5. Upload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 your webpage to /public/ on the host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Get Out While</a:t>
                      </a:r>
                      <a:r>
                        <a:rPr lang="en-GB" i="1" baseline="0" dirty="0" smtClean="0">
                          <a:solidFill>
                            <a:schemeClr val="tx1"/>
                          </a:solidFill>
                        </a:rPr>
                        <a:t> You Can</a:t>
                      </a:r>
                      <a:endParaRPr lang="en-GB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2hours2go live.html to 12workinenglish.com/</a:t>
                      </a:r>
                      <a:r>
                        <a:rPr lang="en-GB" baseline="0" dirty="0" err="1" smtClean="0">
                          <a:solidFill>
                            <a:schemeClr val="tx1"/>
                          </a:solidFill>
                        </a:rPr>
                        <a:t>public_html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Your page is now LIVE!!!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Check it online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Google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Google, Firefox, </a:t>
                      </a:r>
                      <a:r>
                        <a:rPr lang="en-GB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Metatags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Search Engine </a:t>
                      </a:r>
                      <a:r>
                        <a:rPr lang="en-GB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Optimalization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Google Analytics, </a:t>
                      </a:r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Get…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robots.txt, sitemap12argue.html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 email: On host, add info@2hours2golive.com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Get Out…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TCH – </a:t>
                      </a:r>
                      <a:r>
                        <a:rPr lang="en-GB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cpanel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Add 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info@12workinenglish.com</a:t>
                      </a:r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 Website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design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Get Out…,</a:t>
                      </a:r>
                      <a:r>
                        <a:rPr lang="en-GB" i="1" baseline="0" dirty="0" smtClean="0">
                          <a:solidFill>
                            <a:schemeClr val="tx1"/>
                          </a:solidFill>
                        </a:rPr>
                        <a:t> wiki</a:t>
                      </a:r>
                      <a:endParaRPr lang="en-GB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Non-Designer’s Web Book</a:t>
                      </a:r>
                      <a:endParaRPr lang="en-GB" sz="18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 F</a:t>
                      </a:r>
                      <a:r>
                        <a:rPr lang="en-GB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ile management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0" dirty="0" smtClean="0">
                          <a:solidFill>
                            <a:schemeClr val="tx1"/>
                          </a:solidFill>
                        </a:rPr>
                        <a:t>Host-dependent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TCH-</a:t>
                      </a:r>
                      <a:r>
                        <a:rPr lang="en-GB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cpanel</a:t>
                      </a:r>
                      <a:endParaRPr lang="en-GB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71899" y="544324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 smtClean="0"/>
              <a:t>2 hours work 2 go live: </a:t>
            </a:r>
            <a:r>
              <a:rPr lang="en-CA" sz="3200" i="1" dirty="0">
                <a:solidFill>
                  <a:schemeClr val="accent2"/>
                </a:solidFill>
              </a:rPr>
              <a:t>4</a:t>
            </a:r>
            <a:r>
              <a:rPr lang="en-CA" sz="3200" i="1" dirty="0" smtClean="0">
                <a:solidFill>
                  <a:schemeClr val="accent2"/>
                </a:solidFill>
              </a:rPr>
              <a:t>, </a:t>
            </a:r>
            <a:r>
              <a:rPr lang="en-CA" sz="3200" i="1" dirty="0">
                <a:solidFill>
                  <a:schemeClr val="accent2"/>
                </a:solidFill>
              </a:rPr>
              <a:t>5</a:t>
            </a:r>
            <a:r>
              <a:rPr lang="en-CA" sz="3200" i="1" dirty="0" smtClean="0">
                <a:solidFill>
                  <a:schemeClr val="accent2"/>
                </a:solidFill>
              </a:rPr>
              <a:t>, </a:t>
            </a:r>
            <a:r>
              <a:rPr lang="en-CA" sz="3200" i="1" dirty="0">
                <a:solidFill>
                  <a:schemeClr val="accent2"/>
                </a:solidFill>
              </a:rPr>
              <a:t>6</a:t>
            </a:r>
            <a:endParaRPr lang="en-US" sz="3200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70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302</Words>
  <Application>Microsoft Office PowerPoint</Application>
  <PresentationFormat>On-screen Show (4:3)</PresentationFormat>
  <Paragraphs>58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.</dc:creator>
  <cp:lastModifiedBy>.</cp:lastModifiedBy>
  <cp:revision>42</cp:revision>
  <cp:lastPrinted>2015-12-21T11:33:20Z</cp:lastPrinted>
  <dcterms:created xsi:type="dcterms:W3CDTF">2015-07-25T19:47:53Z</dcterms:created>
  <dcterms:modified xsi:type="dcterms:W3CDTF">2015-12-21T11:34:41Z</dcterms:modified>
</cp:coreProperties>
</file>